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3"/>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331" r:id="rId26"/>
    <p:sldId id="284" r:id="rId27"/>
    <p:sldId id="285" r:id="rId28"/>
    <p:sldId id="286" r:id="rId29"/>
    <p:sldId id="288" r:id="rId30"/>
    <p:sldId id="289" r:id="rId31"/>
    <p:sldId id="318" r:id="rId32"/>
    <p:sldId id="290" r:id="rId33"/>
    <p:sldId id="320" r:id="rId34"/>
    <p:sldId id="294" r:id="rId35"/>
    <p:sldId id="295" r:id="rId36"/>
    <p:sldId id="296" r:id="rId37"/>
    <p:sldId id="298" r:id="rId38"/>
    <p:sldId id="297" r:id="rId39"/>
    <p:sldId id="299" r:id="rId40"/>
    <p:sldId id="321" r:id="rId41"/>
    <p:sldId id="322" r:id="rId42"/>
    <p:sldId id="300" r:id="rId43"/>
    <p:sldId id="301" r:id="rId44"/>
    <p:sldId id="302" r:id="rId45"/>
    <p:sldId id="325" r:id="rId46"/>
    <p:sldId id="303" r:id="rId47"/>
    <p:sldId id="324" r:id="rId48"/>
    <p:sldId id="306" r:id="rId49"/>
    <p:sldId id="307" r:id="rId50"/>
    <p:sldId id="330" r:id="rId51"/>
    <p:sldId id="308" r:id="rId52"/>
  </p:sldIdLst>
  <p:sldSz cx="9144000" cy="5143500" type="screen16x9"/>
  <p:notesSz cx="6858000" cy="9144000"/>
  <p:embeddedFontLst>
    <p:embeddedFont>
      <p:font typeface="Amatic SC" panose="020B0604020202020204" charset="-79"/>
      <p:regular r:id="rId54"/>
      <p:bold r:id="rId55"/>
    </p:embeddedFont>
    <p:embeddedFont>
      <p:font typeface="Calibri" panose="020F0502020204030204" pitchFamily="34" charset="0"/>
      <p:regular r:id="rId56"/>
      <p:bold r:id="rId57"/>
      <p:italic r:id="rId58"/>
      <p:boldItalic r:id="rId59"/>
    </p:embeddedFont>
    <p:embeddedFont>
      <p:font typeface="Inconsolata" panose="020B0604020202020204" charset="0"/>
      <p:regular r:id="rId60"/>
      <p:bold r:id="rId61"/>
    </p:embeddedFont>
    <p:embeddedFont>
      <p:font typeface="Roboto" panose="020B0604020202020204" charset="0"/>
      <p:regular r:id="rId62"/>
      <p:bold r:id="rId63"/>
      <p:italic r:id="rId64"/>
      <p:boldItalic r:id="rId65"/>
    </p:embeddedFont>
    <p:embeddedFont>
      <p:font typeface="Roboto Light" panose="020B0604020202020204" charset="0"/>
      <p:regular r:id="rId66"/>
      <p:bold r:id="rId67"/>
      <p:italic r:id="rId68"/>
      <p:boldItalic r:id="rId69"/>
    </p:embeddedFont>
    <p:embeddedFont>
      <p:font typeface="Roboto Medium" panose="020B0604020202020204" charset="0"/>
      <p:regular r:id="rId70"/>
      <p:bold r:id="rId71"/>
      <p:italic r:id="rId72"/>
      <p:boldItalic r:id="rId73"/>
    </p:embeddedFont>
    <p:embeddedFont>
      <p:font typeface="Roboto Thin"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77" d="100"/>
          <a:sy n="177" d="100"/>
        </p:scale>
        <p:origin x="62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Frustration = learning, seriously. Here’s the author of a pretty famous book on the mean stack: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how do we get through this frustration and actually learn?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Mention we will be keeping track of the house cup</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 please include </a:t>
            </a:r>
            <a:r>
              <a:rPr lang="en-US" sz="1100" b="0" i="0" u="none" strike="noStrike" cap="none">
                <a:solidFill>
                  <a:schemeClr val="dk1"/>
                </a:solidFill>
                <a:latin typeface="Calibri"/>
                <a:ea typeface="Calibri"/>
                <a:cs typeface="Calibri"/>
                <a:sym typeface="Calibri"/>
              </a:rPr>
              <a:t>an actual picture of yourself as your avatar</a:t>
            </a: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HTML files from the terminal, let’s create one and actually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Do the activity </a:t>
            </a:r>
            <a:r>
              <a:rPr lang="en-US" sz="1100" b="0" i="0" u="none" strike="noStrike" cap="none" dirty="0">
                <a:solidFill>
                  <a:schemeClr val="dk1"/>
                </a:solidFill>
                <a:latin typeface="Calibri"/>
                <a:cs typeface="Calibri"/>
                <a:sym typeface="Calibri"/>
              </a:rPr>
              <a:t>for creating an html page</a:t>
            </a:r>
            <a:endParaRPr sz="1300" dirty="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50.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50.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Mini </a:t>
            </a:r>
            <a:r>
              <a:rPr lang="en" dirty="0"/>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2701</TotalTime>
  <Words>3035</Words>
  <Application>Microsoft Office PowerPoint</Application>
  <PresentationFormat>On-screen Show (16:9)</PresentationFormat>
  <Paragraphs>473</Paragraphs>
  <Slides>50</Slides>
  <Notes>50</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50</vt:i4>
      </vt:variant>
    </vt:vector>
  </HeadingPairs>
  <TitlesOfParts>
    <vt:vector size="60" baseType="lpstr">
      <vt:lpstr>Roboto Light</vt:lpstr>
      <vt:lpstr>Roboto</vt:lpstr>
      <vt:lpstr>Inconsolata</vt:lpstr>
      <vt:lpstr>Roboto Thin</vt:lpstr>
      <vt:lpstr>Roboto Medium</vt:lpstr>
      <vt:lpstr>Amatic SC</vt:lpstr>
      <vt:lpstr>Arial</vt:lpstr>
      <vt:lpstr>Calibri</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The House Cup</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180</cp:revision>
  <dcterms:modified xsi:type="dcterms:W3CDTF">2019-11-11T02:24:34Z</dcterms:modified>
</cp:coreProperties>
</file>